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79"/>
  </p:notesMasterIdLst>
  <p:sldIdLst>
    <p:sldId id="285" r:id="rId2"/>
    <p:sldId id="257" r:id="rId3"/>
    <p:sldId id="286" r:id="rId4"/>
    <p:sldId id="287" r:id="rId5"/>
    <p:sldId id="258" r:id="rId6"/>
    <p:sldId id="293" r:id="rId7"/>
    <p:sldId id="291" r:id="rId8"/>
    <p:sldId id="303" r:id="rId9"/>
    <p:sldId id="292" r:id="rId10"/>
    <p:sldId id="295" r:id="rId11"/>
    <p:sldId id="296" r:id="rId12"/>
    <p:sldId id="297" r:id="rId13"/>
    <p:sldId id="298" r:id="rId14"/>
    <p:sldId id="299" r:id="rId15"/>
    <p:sldId id="368" r:id="rId16"/>
    <p:sldId id="304" r:id="rId17"/>
    <p:sldId id="311" r:id="rId18"/>
    <p:sldId id="40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69" r:id="rId31"/>
    <p:sldId id="323" r:id="rId32"/>
    <p:sldId id="370" r:id="rId33"/>
    <p:sldId id="326" r:id="rId34"/>
    <p:sldId id="328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40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7" r:id="rId52"/>
    <p:sldId id="346" r:id="rId53"/>
    <p:sldId id="353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48" r:id="rId62"/>
    <p:sldId id="349" r:id="rId63"/>
    <p:sldId id="350" r:id="rId64"/>
    <p:sldId id="351" r:id="rId65"/>
    <p:sldId id="352" r:id="rId66"/>
    <p:sldId id="398" r:id="rId67"/>
    <p:sldId id="400" r:id="rId68"/>
    <p:sldId id="399" r:id="rId69"/>
    <p:sldId id="384" r:id="rId70"/>
    <p:sldId id="385" r:id="rId71"/>
    <p:sldId id="386" r:id="rId72"/>
    <p:sldId id="402" r:id="rId73"/>
    <p:sldId id="404" r:id="rId74"/>
    <p:sldId id="403" r:id="rId75"/>
    <p:sldId id="387" r:id="rId76"/>
    <p:sldId id="406" r:id="rId77"/>
    <p:sldId id="388" r:id="rId7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80694"/>
  </p:normalViewPr>
  <p:slideViewPr>
    <p:cSldViewPr snapToGrid="0" snapToObjects="1">
      <p:cViewPr varScale="1">
        <p:scale>
          <a:sx n="103" d="100"/>
          <a:sy n="103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327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74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6759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50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57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526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9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2614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Compensation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467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7125490" y="-911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3B680-A6CC-6C48-899F-3331F99A33AA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"/>
          <a:stretch/>
        </p:blipFill>
        <p:spPr>
          <a:xfrm>
            <a:off x="1165475" y="1720505"/>
            <a:ext cx="770708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8052B5E8-CE48-3B4B-BF50-10D635B9083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A3C5E60-C90A-254F-90CC-027F089C34DD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8B162861-FBA3-924F-8BAC-6FC6DAFB1B24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53160372-2A82-1347-8888-69AE4C3E9C2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07213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F845C73E-ABF1-6D4A-9E3E-2ED6787CE91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819603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87" y="1826525"/>
            <a:ext cx="1962421" cy="30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974949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4415118D-4491-944E-9733-9EB755D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0000" l="10000" r="90000">
                        <a14:foregroundMark x1="27750" y1="10000" x2="27750" y2="10000"/>
                        <a14:foregroundMark x1="27000" y1="4375" x2="27000" y2="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02" y="1982491"/>
            <a:ext cx="3518129" cy="2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4A72EB-48AC-9144-A310-69C88688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/>
          <a:stretch/>
        </p:blipFill>
        <p:spPr>
          <a:xfrm>
            <a:off x="2568822" y="1920031"/>
            <a:ext cx="400635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</p:spTree>
    <p:extLst>
      <p:ext uri="{BB962C8B-B14F-4D97-AF65-F5344CB8AC3E}">
        <p14:creationId xmlns:p14="http://schemas.microsoft.com/office/powerpoint/2010/main" val="3094288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</p:spTree>
    <p:extLst>
      <p:ext uri="{BB962C8B-B14F-4D97-AF65-F5344CB8AC3E}">
        <p14:creationId xmlns:p14="http://schemas.microsoft.com/office/powerpoint/2010/main" val="19375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67830F-C864-F44A-A2F9-4AE5B606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111" y1="48889" x2="55111" y2="42222"/>
                        <a14:foregroundMark x1="62222" y1="36889" x2="62222" y2="36889"/>
                        <a14:foregroundMark x1="56889" y1="43111" x2="56889" y2="43111"/>
                        <a14:foregroundMark x1="53333" y1="50667" x2="68444" y2="6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2078931"/>
            <a:ext cx="1137423" cy="11374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3ED266-B81E-C740-B8B2-6B4A4E7DA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25" b="89873" l="8696" r="90000">
                        <a14:foregroundMark x1="84891" y1="7940" x2="84891" y2="7940"/>
                        <a14:foregroundMark x1="44348" y1="10817" x2="44348" y2="10817"/>
                        <a14:foregroundMark x1="44565" y1="11738" x2="39130" y2="11968"/>
                        <a14:foregroundMark x1="8696" y1="28539" x2="8696" y2="32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3344739"/>
            <a:ext cx="1271014" cy="11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6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In Sum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Caveat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58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4344D2-1F5D-C845-941D-EE5F81097E3C}"/>
              </a:ext>
            </a:extLst>
          </p:cNvPr>
          <p:cNvSpPr/>
          <p:nvPr/>
        </p:nvSpPr>
        <p:spPr>
          <a:xfrm>
            <a:off x="0" y="-171089"/>
            <a:ext cx="9452919" cy="5314589"/>
          </a:xfrm>
          <a:prstGeom prst="rect">
            <a:avLst/>
          </a:prstGeom>
          <a:solidFill>
            <a:schemeClr val="bg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B3BA1CFD-021D-9842-A526-890B20FBDDC3}"/>
              </a:ext>
            </a:extLst>
          </p:cNvPr>
          <p:cNvSpPr txBox="1">
            <a:spLocks/>
          </p:cNvSpPr>
          <p:nvPr/>
        </p:nvSpPr>
        <p:spPr>
          <a:xfrm>
            <a:off x="1145625" y="460639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800" dirty="0" err="1"/>
              <a:t>dishopch@msu.edu</a:t>
            </a:r>
            <a:endParaRPr lang="en-US" sz="4800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93FC39-2990-C949-B397-7214A0E03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798" y="395977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1235</Words>
  <Application>Microsoft Macintosh PowerPoint</Application>
  <PresentationFormat>On-screen Show (16:9)</PresentationFormat>
  <Paragraphs>493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Optima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</vt:lpstr>
      <vt:lpstr>Caveat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81</cp:revision>
  <dcterms:modified xsi:type="dcterms:W3CDTF">2020-10-20T03:09:38Z</dcterms:modified>
</cp:coreProperties>
</file>